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21"/>
  </p:notesMasterIdLst>
  <p:sldIdLst>
    <p:sldId id="285" r:id="rId5"/>
    <p:sldId id="289" r:id="rId6"/>
    <p:sldId id="290" r:id="rId7"/>
    <p:sldId id="291" r:id="rId8"/>
    <p:sldId id="303" r:id="rId9"/>
    <p:sldId id="293" r:id="rId10"/>
    <p:sldId id="292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12/4/2019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12/4/2019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12/4/2019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Discount Helper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Elif Çalışkan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Stores</a:t>
            </a: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F12DF7-540E-4D55-9060-630AF9749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6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DISCOUnts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88ADCA-407D-46BD-BF50-9B4F8726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523" y="0"/>
            <a:ext cx="3857625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418A4-8757-4328-9328-7FF3E6A8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DISCOUnts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2188DB-4999-49CD-B300-978195B9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6CEC67-45B3-4AAA-BC14-2FAC68B7D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8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Mobile</a:t>
            </a: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AF0EA8-AE20-453B-A276-C388308A4920}"/>
              </a:ext>
            </a:extLst>
          </p:cNvPr>
          <p:cNvSpPr txBox="1"/>
          <p:nvPr/>
        </p:nvSpPr>
        <p:spPr>
          <a:xfrm>
            <a:off x="5467350" y="504825"/>
            <a:ext cx="56959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Activities:</a:t>
            </a:r>
          </a:p>
          <a:p>
            <a:r>
              <a:rPr lang="en-US" dirty="0" err="1"/>
              <a:t>MainActivity</a:t>
            </a:r>
            <a:r>
              <a:rPr lang="en-US" dirty="0"/>
              <a:t> (retailer – guest selection)</a:t>
            </a:r>
          </a:p>
          <a:p>
            <a:r>
              <a:rPr lang="en-US" dirty="0" err="1"/>
              <a:t>LoginActivity</a:t>
            </a:r>
            <a:r>
              <a:rPr lang="en-US" dirty="0"/>
              <a:t> (username and password)</a:t>
            </a:r>
          </a:p>
          <a:p>
            <a:r>
              <a:rPr lang="en-US" dirty="0" err="1"/>
              <a:t>SignupActivity</a:t>
            </a:r>
            <a:r>
              <a:rPr lang="en-US" dirty="0"/>
              <a:t> (email username and password)</a:t>
            </a:r>
          </a:p>
          <a:p>
            <a:r>
              <a:rPr lang="en-US" dirty="0" err="1"/>
              <a:t>MapsActivity</a:t>
            </a:r>
            <a:r>
              <a:rPr lang="en-US" dirty="0"/>
              <a:t> (guest see stores- retailer add store- retailer add ownership)</a:t>
            </a:r>
          </a:p>
          <a:p>
            <a:r>
              <a:rPr lang="en-US" dirty="0" err="1"/>
              <a:t>RetailerActivity</a:t>
            </a:r>
            <a:r>
              <a:rPr lang="en-US" dirty="0"/>
              <a:t> (add store, delete store)</a:t>
            </a:r>
          </a:p>
          <a:p>
            <a:r>
              <a:rPr lang="en-US" dirty="0" err="1"/>
              <a:t>DiscountActivity</a:t>
            </a:r>
            <a:r>
              <a:rPr lang="en-US" dirty="0"/>
              <a:t> (add discount, delete discount)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C0CB6-0876-4D6E-8091-4D2A5A1741A9}"/>
              </a:ext>
            </a:extLst>
          </p:cNvPr>
          <p:cNvSpPr txBox="1"/>
          <p:nvPr/>
        </p:nvSpPr>
        <p:spPr>
          <a:xfrm>
            <a:off x="5581650" y="3533775"/>
            <a:ext cx="48387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Models:</a:t>
            </a:r>
          </a:p>
          <a:p>
            <a:r>
              <a:rPr lang="en-US" dirty="0"/>
              <a:t>Retailer</a:t>
            </a:r>
          </a:p>
          <a:p>
            <a:r>
              <a:rPr lang="en-US" dirty="0"/>
              <a:t>Store</a:t>
            </a:r>
          </a:p>
          <a:p>
            <a:r>
              <a:rPr lang="en-US" dirty="0"/>
              <a:t>Discount</a:t>
            </a:r>
          </a:p>
        </p:txBody>
      </p:sp>
    </p:spTree>
    <p:extLst>
      <p:ext uri="{BB962C8B-B14F-4D97-AF65-F5344CB8AC3E}">
        <p14:creationId xmlns:p14="http://schemas.microsoft.com/office/powerpoint/2010/main" val="329872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Mobile</a:t>
            </a: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AF0EA8-AE20-453B-A276-C388308A4920}"/>
              </a:ext>
            </a:extLst>
          </p:cNvPr>
          <p:cNvSpPr txBox="1"/>
          <p:nvPr/>
        </p:nvSpPr>
        <p:spPr>
          <a:xfrm>
            <a:off x="5297763" y="581025"/>
            <a:ext cx="569595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 with </a:t>
            </a:r>
            <a:r>
              <a:rPr lang="en-US" sz="2800" dirty="0" err="1"/>
              <a:t>AsyncTask</a:t>
            </a:r>
            <a:endParaRPr lang="en-US" sz="2800" dirty="0"/>
          </a:p>
          <a:p>
            <a:r>
              <a:rPr lang="en-US" dirty="0" err="1"/>
              <a:t>MessageSender</a:t>
            </a:r>
            <a:r>
              <a:rPr lang="en-US" dirty="0"/>
              <a:t> class:</a:t>
            </a:r>
          </a:p>
          <a:p>
            <a:r>
              <a:rPr lang="en-US" dirty="0"/>
              <a:t>Socket("3.125.41.217", 6000);</a:t>
            </a:r>
          </a:p>
          <a:p>
            <a:r>
              <a:rPr lang="en-US" dirty="0" err="1"/>
              <a:t>PrintWriter</a:t>
            </a:r>
            <a:r>
              <a:rPr lang="en-US" dirty="0"/>
              <a:t> pw;</a:t>
            </a:r>
          </a:p>
          <a:p>
            <a:r>
              <a:rPr lang="en-US" dirty="0" err="1"/>
              <a:t>InputStreamReader</a:t>
            </a:r>
            <a:r>
              <a:rPr lang="en-US" dirty="0"/>
              <a:t> </a:t>
            </a:r>
            <a:r>
              <a:rPr lang="en-US" dirty="0" err="1"/>
              <a:t>isr</a:t>
            </a:r>
            <a:r>
              <a:rPr lang="en-US" dirty="0"/>
              <a:t>;</a:t>
            </a:r>
          </a:p>
          <a:p>
            <a:r>
              <a:rPr lang="en-US" dirty="0" err="1"/>
              <a:t>BufferedReader</a:t>
            </a:r>
            <a:r>
              <a:rPr lang="en-US" dirty="0"/>
              <a:t> </a:t>
            </a:r>
            <a:r>
              <a:rPr lang="en-US" dirty="0" err="1"/>
              <a:t>br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Different Codes:</a:t>
            </a:r>
          </a:p>
          <a:p>
            <a:r>
              <a:rPr lang="en-US" dirty="0"/>
              <a:t>100 add retailer</a:t>
            </a:r>
          </a:p>
          <a:p>
            <a:r>
              <a:rPr lang="en-US" dirty="0"/>
              <a:t>101 add store</a:t>
            </a:r>
          </a:p>
          <a:p>
            <a:r>
              <a:rPr lang="en-US" dirty="0"/>
              <a:t>102 add discount</a:t>
            </a:r>
          </a:p>
          <a:p>
            <a:r>
              <a:rPr lang="en-US" dirty="0"/>
              <a:t>103 login</a:t>
            </a:r>
          </a:p>
          <a:p>
            <a:r>
              <a:rPr lang="en-US" dirty="0"/>
              <a:t>104 get all stores</a:t>
            </a:r>
          </a:p>
          <a:p>
            <a:r>
              <a:rPr lang="en-US" dirty="0"/>
              <a:t>105 get retailers stores</a:t>
            </a:r>
          </a:p>
          <a:p>
            <a:r>
              <a:rPr lang="en-US" dirty="0"/>
              <a:t>106 get stores discounts</a:t>
            </a:r>
          </a:p>
          <a:p>
            <a:r>
              <a:rPr lang="en-US" dirty="0"/>
              <a:t>107 delete discount</a:t>
            </a:r>
          </a:p>
          <a:p>
            <a:r>
              <a:rPr lang="en-US" dirty="0"/>
              <a:t>108 delete store</a:t>
            </a:r>
          </a:p>
          <a:p>
            <a:r>
              <a:rPr lang="en-US" dirty="0"/>
              <a:t>109 add ownership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Mobile</a:t>
            </a: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B6E06-4E2C-465B-B30B-F2726CDDA036}"/>
              </a:ext>
            </a:extLst>
          </p:cNvPr>
          <p:cNvSpPr txBox="1"/>
          <p:nvPr/>
        </p:nvSpPr>
        <p:spPr>
          <a:xfrm>
            <a:off x="5028821" y="1914525"/>
            <a:ext cx="6334504" cy="332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Util</a:t>
            </a:r>
            <a:r>
              <a:rPr lang="en-US" sz="2400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DiscountAdapter</a:t>
            </a:r>
            <a:r>
              <a:rPr lang="en-US" sz="2000" dirty="0"/>
              <a:t> : </a:t>
            </a:r>
            <a:r>
              <a:rPr lang="en-US" dirty="0"/>
              <a:t>to display discounts and handle delete event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DiscountAddDialogFragment</a:t>
            </a:r>
            <a:r>
              <a:rPr lang="en-US" sz="2000" dirty="0"/>
              <a:t>: </a:t>
            </a:r>
            <a:r>
              <a:rPr lang="en-US" dirty="0"/>
              <a:t>to add discount	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MessageSender</a:t>
            </a:r>
            <a:r>
              <a:rPr lang="en-US" sz="2000" dirty="0"/>
              <a:t>: </a:t>
            </a:r>
            <a:r>
              <a:rPr lang="en-US" dirty="0"/>
              <a:t>to communicate with server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StoreAdapter</a:t>
            </a:r>
            <a:r>
              <a:rPr lang="en-US" sz="2000" dirty="0"/>
              <a:t>: </a:t>
            </a:r>
            <a:r>
              <a:rPr lang="en-US" dirty="0"/>
              <a:t>to display stores and handle delete event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StoreNameDialogFragment</a:t>
            </a:r>
            <a:r>
              <a:rPr lang="en-US" sz="2000" dirty="0"/>
              <a:t>: </a:t>
            </a:r>
            <a:r>
              <a:rPr lang="en-US" dirty="0"/>
              <a:t>to add store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4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Discount Helper</a:t>
            </a: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56A2B-115C-4AC9-91D2-7B160583AFD6}"/>
              </a:ext>
            </a:extLst>
          </p:cNvPr>
          <p:cNvSpPr txBox="1"/>
          <p:nvPr/>
        </p:nvSpPr>
        <p:spPr>
          <a:xfrm>
            <a:off x="5679947" y="2721114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81209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26397-3E3A-4B22-8160-155D8341FE52}"/>
              </a:ext>
            </a:extLst>
          </p:cNvPr>
          <p:cNvSpPr txBox="1"/>
          <p:nvPr/>
        </p:nvSpPr>
        <p:spPr>
          <a:xfrm>
            <a:off x="4869761" y="1385703"/>
            <a:ext cx="3669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This project aims to show the discounts near the user.</a:t>
            </a:r>
          </a:p>
          <a:p>
            <a:r>
              <a:rPr lang="en-US" dirty="0"/>
              <a:t>Every store and discount in this system is added by a registered retailer. </a:t>
            </a:r>
          </a:p>
          <a:p>
            <a:r>
              <a:rPr lang="en-US" dirty="0"/>
              <a:t>A guest user can only see the selected store’s discount. </a:t>
            </a:r>
          </a:p>
          <a:p>
            <a:endParaRPr lang="en-US" dirty="0"/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1C33B80-7F3E-4261-AACC-D66B26517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162" y="757237"/>
            <a:ext cx="3273624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MOtıvatıon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26397-3E3A-4B22-8160-155D8341FE52}"/>
              </a:ext>
            </a:extLst>
          </p:cNvPr>
          <p:cNvSpPr txBox="1"/>
          <p:nvPr/>
        </p:nvSpPr>
        <p:spPr>
          <a:xfrm>
            <a:off x="5040091" y="647039"/>
            <a:ext cx="2922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	Because of the increasing inflation rates, it is necessary to follow discounts these days. It is a simple app to keep track of these discounts. </a:t>
            </a:r>
          </a:p>
          <a:p>
            <a:endParaRPr lang="en-US" dirty="0"/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hain&#10;&#10;Description automatically generated">
            <a:extLst>
              <a:ext uri="{FF2B5EF4-FFF2-40B4-BE49-F238E27FC236}">
                <a16:creationId xmlns:a16="http://schemas.microsoft.com/office/drawing/2014/main" id="{AEF1C0A0-24CD-457F-BC74-88D976AF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406" y="724520"/>
            <a:ext cx="3042540" cy="5408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76BC4-28CC-4924-BF0B-2EB36D430583}"/>
              </a:ext>
            </a:extLst>
          </p:cNvPr>
          <p:cNvSpPr txBox="1"/>
          <p:nvPr/>
        </p:nvSpPr>
        <p:spPr>
          <a:xfrm>
            <a:off x="5872083" y="5764148"/>
            <a:ext cx="304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guest layout. </a:t>
            </a:r>
          </a:p>
        </p:txBody>
      </p:sp>
    </p:spTree>
    <p:extLst>
      <p:ext uri="{BB962C8B-B14F-4D97-AF65-F5344CB8AC3E}">
        <p14:creationId xmlns:p14="http://schemas.microsoft.com/office/powerpoint/2010/main" val="3691370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80B8-E9E4-41A3-83C3-DEC44F7C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50A64-C970-4B52-A7F0-7AB38CB3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Sockets using Port 6000</a:t>
            </a:r>
          </a:p>
          <a:p>
            <a:r>
              <a:rPr lang="en-US" dirty="0"/>
              <a:t>3 models for : User, Store, Discount</a:t>
            </a:r>
          </a:p>
          <a:p>
            <a:r>
              <a:rPr lang="en-US" dirty="0"/>
              <a:t>Retailer =&gt; name, email, id, password</a:t>
            </a:r>
          </a:p>
          <a:p>
            <a:r>
              <a:rPr lang="en-US" dirty="0"/>
              <a:t>Store =&gt; name, address, latitude, longitude, id, retailer id list</a:t>
            </a:r>
          </a:p>
          <a:p>
            <a:r>
              <a:rPr lang="en-US" dirty="0"/>
              <a:t>Discount =&gt; product, percent, id, store 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7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80B8-E9E4-41A3-83C3-DEC44F7C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50A64-C970-4B52-A7F0-7AB38CB3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Database =&gt; “</a:t>
            </a:r>
            <a:r>
              <a:rPr lang="en-US" dirty="0" err="1"/>
              <a:t>stores.json</a:t>
            </a:r>
            <a:r>
              <a:rPr lang="en-US" dirty="0"/>
              <a:t>”, “</a:t>
            </a:r>
            <a:r>
              <a:rPr lang="en-US" dirty="0" err="1"/>
              <a:t>users.json</a:t>
            </a:r>
            <a:r>
              <a:rPr lang="en-US" dirty="0"/>
              <a:t>”,  “</a:t>
            </a:r>
            <a:r>
              <a:rPr lang="en-US" dirty="0" err="1"/>
              <a:t>discounts.json</a:t>
            </a:r>
            <a:r>
              <a:rPr lang="en-US" dirty="0"/>
              <a:t>”</a:t>
            </a:r>
          </a:p>
          <a:p>
            <a:r>
              <a:rPr lang="en-US" dirty="0" err="1"/>
              <a:t>BinarySemaphore</a:t>
            </a:r>
            <a:r>
              <a:rPr lang="en-US" dirty="0"/>
              <a:t> while writing to each of them</a:t>
            </a:r>
          </a:p>
          <a:p>
            <a:endParaRPr lang="en-US" dirty="0"/>
          </a:p>
          <a:p>
            <a:r>
              <a:rPr lang="en-US" dirty="0" err="1"/>
              <a:t>ServerSocket</a:t>
            </a:r>
            <a:r>
              <a:rPr lang="en-US" dirty="0"/>
              <a:t> </a:t>
            </a:r>
            <a:r>
              <a:rPr lang="en-US" u="sng" dirty="0" err="1"/>
              <a:t>serverSocket</a:t>
            </a:r>
            <a:r>
              <a:rPr lang="en-US" u="sng" dirty="0"/>
              <a:t> = new </a:t>
            </a:r>
            <a:r>
              <a:rPr lang="en-US" u="sng" dirty="0" err="1"/>
              <a:t>ServerSocket</a:t>
            </a:r>
            <a:r>
              <a:rPr lang="en-US" u="sng" dirty="0"/>
              <a:t>(port);</a:t>
            </a:r>
          </a:p>
          <a:p>
            <a:pPr lvl="1"/>
            <a:r>
              <a:rPr lang="en-US" dirty="0"/>
              <a:t>while (true) {</a:t>
            </a:r>
          </a:p>
          <a:p>
            <a:pPr lvl="1"/>
            <a:r>
              <a:rPr lang="en-US" dirty="0"/>
              <a:t>Socket </a:t>
            </a:r>
            <a:r>
              <a:rPr lang="en-US" dirty="0" err="1"/>
              <a:t>socket</a:t>
            </a:r>
            <a:r>
              <a:rPr lang="en-US" dirty="0"/>
              <a:t> = </a:t>
            </a:r>
            <a:r>
              <a:rPr lang="en-US" dirty="0" err="1"/>
              <a:t>serverSocket.accept</a:t>
            </a:r>
            <a:r>
              <a:rPr lang="en-US" dirty="0"/>
              <a:t>();</a:t>
            </a:r>
          </a:p>
          <a:p>
            <a:pPr lvl="1"/>
            <a:r>
              <a:rPr lang="en-US" dirty="0"/>
              <a:t>Server thread = new Server(socket);</a:t>
            </a:r>
          </a:p>
          <a:p>
            <a:pPr lvl="1"/>
            <a:r>
              <a:rPr lang="en-US" i="1" dirty="0" err="1"/>
              <a:t>threads.add</a:t>
            </a:r>
            <a:r>
              <a:rPr lang="en-US" i="1" dirty="0"/>
              <a:t>(thread);</a:t>
            </a:r>
          </a:p>
          <a:p>
            <a:pPr lvl="1"/>
            <a:r>
              <a:rPr lang="en-US" dirty="0" err="1"/>
              <a:t>thread.start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045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GUEST</a:t>
            </a: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8A3A7-2783-40D1-8204-0720B822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8" y="0"/>
            <a:ext cx="3857625" cy="6858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200FDC-1AF6-4F1B-AAA9-4C5E5FF2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45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Retailer</a:t>
            </a: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A7E624-8438-4F2E-BF09-41F1AEBE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8" y="0"/>
            <a:ext cx="3857625" cy="6858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0E44A3-8943-49A4-B6E1-6ACC81203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5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Stores</a:t>
            </a: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CB3B25-AC39-4F47-83B7-AA1E524F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8" y="0"/>
            <a:ext cx="3857625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D36489-3996-4D98-A024-7A5E5E1A4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3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Stores</a:t>
            </a:r>
          </a:p>
        </p:txBody>
      </p:sp>
      <p:pic>
        <p:nvPicPr>
          <p:cNvPr id="1026" name="Picture 2" descr="discount domain uzantısı">
            <a:extLst>
              <a:ext uri="{FF2B5EF4-FFF2-40B4-BE49-F238E27FC236}">
                <a16:creationId xmlns:a16="http://schemas.microsoft.com/office/drawing/2014/main" id="{6C42017B-DDDD-4816-A96A-4EE254A1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" y="1385703"/>
            <a:ext cx="2133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0813E1-6CBD-48B1-A2AA-7EAAEA0C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8" y="0"/>
            <a:ext cx="3857625" cy="6858000"/>
          </a:xfrm>
          <a:prstGeom prst="rect">
            <a:avLst/>
          </a:prstGeom>
        </p:spPr>
      </p:pic>
      <p:pic>
        <p:nvPicPr>
          <p:cNvPr id="8" name="Picture 7" descr="A picture containing chain&#10;&#10;Description automatically generated">
            <a:extLst>
              <a:ext uri="{FF2B5EF4-FFF2-40B4-BE49-F238E27FC236}">
                <a16:creationId xmlns:a16="http://schemas.microsoft.com/office/drawing/2014/main" id="{E33F279A-993B-409A-A262-2EFE8A7E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3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1330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0</TotalTime>
  <Words>355</Words>
  <Application>Microsoft Office PowerPoint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Discount Helper</vt:lpstr>
      <vt:lpstr>Project</vt:lpstr>
      <vt:lpstr>MOtıvatıon</vt:lpstr>
      <vt:lpstr>Server</vt:lpstr>
      <vt:lpstr>Server</vt:lpstr>
      <vt:lpstr>GUEST</vt:lpstr>
      <vt:lpstr>Retailer</vt:lpstr>
      <vt:lpstr>Stores</vt:lpstr>
      <vt:lpstr>Stores</vt:lpstr>
      <vt:lpstr>Stores</vt:lpstr>
      <vt:lpstr>DISCOUnts</vt:lpstr>
      <vt:lpstr>DISCOUnts</vt:lpstr>
      <vt:lpstr>Mobile</vt:lpstr>
      <vt:lpstr>Mobile</vt:lpstr>
      <vt:lpstr>Mobile</vt:lpstr>
      <vt:lpstr>Discount Helper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2019-12-04T12:48:26Z</dcterms:created>
  <dcterms:modified xsi:type="dcterms:W3CDTF">2019-12-05T08:13:57Z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